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94"/>
    <p:restoredTop sz="95988"/>
  </p:normalViewPr>
  <p:slideViewPr>
    <p:cSldViewPr snapToGrid="0" snapToObjects="1">
      <p:cViewPr varScale="1">
        <p:scale>
          <a:sx n="86" d="100"/>
          <a:sy n="86" d="100"/>
        </p:scale>
        <p:origin x="224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0416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39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070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321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53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8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417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0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771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161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0087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524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D1F4DC3-EDAB-401A-BD21-33D25AB5F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DD6CFDDC-932D-494C-820C-E08701A14B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1" y="10"/>
            <a:ext cx="12192002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9C7EB16-0EC8-4488-ACB2-C24CF90E5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885325" cy="6858000"/>
          </a:xfrm>
          <a:custGeom>
            <a:avLst/>
            <a:gdLst>
              <a:gd name="connsiteX0" fmla="*/ 0 w 6885325"/>
              <a:gd name="connsiteY0" fmla="*/ 0 h 6858000"/>
              <a:gd name="connsiteX1" fmla="*/ 6885325 w 6885325"/>
              <a:gd name="connsiteY1" fmla="*/ 0 h 6858000"/>
              <a:gd name="connsiteX2" fmla="*/ 6885323 w 6885325"/>
              <a:gd name="connsiteY2" fmla="*/ 2 h 6858000"/>
              <a:gd name="connsiteX3" fmla="*/ 6885322 w 6885325"/>
              <a:gd name="connsiteY3" fmla="*/ 4 h 6858000"/>
              <a:gd name="connsiteX4" fmla="*/ 874733 w 6885325"/>
              <a:gd name="connsiteY4" fmla="*/ 6858000 h 6858000"/>
              <a:gd name="connsiteX5" fmla="*/ 0 w 688532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85325" h="6858000">
                <a:moveTo>
                  <a:pt x="0" y="0"/>
                </a:moveTo>
                <a:lnTo>
                  <a:pt x="6885325" y="0"/>
                </a:lnTo>
                <a:lnTo>
                  <a:pt x="6885323" y="2"/>
                </a:lnTo>
                <a:cubicBezTo>
                  <a:pt x="6885323" y="3"/>
                  <a:pt x="6885322" y="3"/>
                  <a:pt x="6885322" y="4"/>
                </a:cubicBezTo>
                <a:lnTo>
                  <a:pt x="87473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6CF7C0-0050-974C-AFBD-055F5B9BB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4155140" cy="2247899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IS flying safe?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3C4CE1C-C768-4656-8941-CE322DBE7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A5E5B-DC47-CF4D-9E46-F529BD09A0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1952" y="4746812"/>
            <a:ext cx="2147047" cy="1080368"/>
          </a:xfrm>
        </p:spPr>
        <p:txBody>
          <a:bodyPr anchor="b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Aaron Drexler</a:t>
            </a:r>
          </a:p>
        </p:txBody>
      </p:sp>
    </p:spTree>
    <p:extLst>
      <p:ext uri="{BB962C8B-B14F-4D97-AF65-F5344CB8AC3E}">
        <p14:creationId xmlns:p14="http://schemas.microsoft.com/office/powerpoint/2010/main" val="2990503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D3B97D3-3894-4963-90C5-4EAA66131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5227B2-F073-7245-BCFE-611A650C1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0873" y="872935"/>
            <a:ext cx="5798126" cy="136089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 spc="300" dirty="0"/>
              <a:t>Flight accidents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1CF22A-1779-C54D-A12C-DA6FE5164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9064"/>
            <a:ext cx="5130951" cy="4753136"/>
          </a:xfrm>
          <a:prstGeom prst="rect">
            <a:avLst/>
          </a:prstGeom>
        </p:spPr>
      </p:pic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0AB17EA2-C675-4F81-82D3-689B99C1E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873" y="2332026"/>
            <a:ext cx="5798126" cy="3840174"/>
          </a:xfrm>
        </p:spPr>
        <p:txBody>
          <a:bodyPr>
            <a:normAutofit/>
          </a:bodyPr>
          <a:lstStyle/>
          <a:p>
            <a:r>
              <a:rPr lang="en-US" sz="3200" dirty="0"/>
              <a:t>Clearly in downturn</a:t>
            </a:r>
          </a:p>
          <a:p>
            <a:r>
              <a:rPr lang="en-US" sz="3200" dirty="0"/>
              <a:t>Less than a fourth than it was 40 years ago</a:t>
            </a:r>
          </a:p>
          <a:p>
            <a:r>
              <a:rPr lang="en-US" sz="3200" dirty="0"/>
              <a:t>Specifically data is for F17</a:t>
            </a:r>
          </a:p>
        </p:txBody>
      </p:sp>
    </p:spTree>
    <p:extLst>
      <p:ext uri="{BB962C8B-B14F-4D97-AF65-F5344CB8AC3E}">
        <p14:creationId xmlns:p14="http://schemas.microsoft.com/office/powerpoint/2010/main" val="343427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F9284-B210-BF4A-B088-0D5295722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005" y="872935"/>
            <a:ext cx="11329989" cy="1360898"/>
          </a:xfrm>
        </p:spPr>
        <p:txBody>
          <a:bodyPr/>
          <a:lstStyle/>
          <a:p>
            <a:r>
              <a:rPr lang="en-US" dirty="0"/>
              <a:t>Shows improvements in safety across most airlines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0E9C1C7-F8E4-F743-9B80-06AB3A9036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3412" y="2233833"/>
            <a:ext cx="10185174" cy="457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41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8323E-6E65-F848-91B7-ABCF48B60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780324"/>
          </a:xfrm>
        </p:spPr>
        <p:txBody>
          <a:bodyPr>
            <a:normAutofit fontScale="90000"/>
          </a:bodyPr>
          <a:lstStyle/>
          <a:p>
            <a:r>
              <a:rPr lang="en-US" dirty="0"/>
              <a:t>Shows most of accidents occur in the lowest and worst airlines, while most major lines report very few accidents.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5F2057-D93C-E24C-B94E-9F1AA4FA4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238223"/>
            <a:ext cx="12192000" cy="255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86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7AB4C5-0719-4E35-87CD-199EB59E3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AD2284B-B8B7-4BE1-A9DE-32E5FCF7B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977872-80F9-D448-AD79-A878D9B84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2157" y="4661939"/>
            <a:ext cx="5946841" cy="1510261"/>
          </a:xfrm>
        </p:spPr>
        <p:txBody>
          <a:bodyPr anchor="b">
            <a:normAutofit/>
          </a:bodyPr>
          <a:lstStyle/>
          <a:p>
            <a:pPr algn="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1EF05-3664-3646-BA33-936A38B0E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09" y="33322"/>
            <a:ext cx="9119015" cy="432547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64E75A-AE60-664F-ABC1-EC3F26742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053" y="4358800"/>
            <a:ext cx="9905999" cy="356711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Shows major airline growth in recent years</a:t>
            </a:r>
          </a:p>
          <a:p>
            <a:r>
              <a:rPr lang="en-US" dirty="0">
                <a:solidFill>
                  <a:schemeClr val="bg1"/>
                </a:solidFill>
              </a:rPr>
              <a:t>Sharp decline apparent last year</a:t>
            </a:r>
          </a:p>
          <a:p>
            <a:r>
              <a:rPr lang="en-US" dirty="0">
                <a:solidFill>
                  <a:schemeClr val="bg1"/>
                </a:solidFill>
              </a:rPr>
              <a:t>May relate to rumors</a:t>
            </a:r>
          </a:p>
        </p:txBody>
      </p:sp>
    </p:spTree>
    <p:extLst>
      <p:ext uri="{BB962C8B-B14F-4D97-AF65-F5344CB8AC3E}">
        <p14:creationId xmlns:p14="http://schemas.microsoft.com/office/powerpoint/2010/main" val="4002853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FA4B8-1C10-284C-98AD-F12D3D637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89420"/>
            <a:ext cx="9905999" cy="1360898"/>
          </a:xfrm>
        </p:spPr>
        <p:txBody>
          <a:bodyPr/>
          <a:lstStyle/>
          <a:p>
            <a:r>
              <a:rPr lang="en-US" dirty="0"/>
              <a:t>Costs constant and increasing while revenue decreasing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696C24-7EAB-8F42-B720-CAAB675C41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6270" y="1450318"/>
            <a:ext cx="9404784" cy="444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323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FC09A-6F6C-C946-962E-F00FB78C8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8401"/>
            <a:ext cx="9905999" cy="1360898"/>
          </a:xfrm>
        </p:spPr>
        <p:txBody>
          <a:bodyPr/>
          <a:lstStyle/>
          <a:p>
            <a:r>
              <a:rPr lang="en-US" dirty="0"/>
              <a:t>Cost breakdown to see where is area in need of trimming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0AC58A-39C8-B243-B393-513EA51DA0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4655" y="1639299"/>
            <a:ext cx="11017771" cy="470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552633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AnalogousFromLightSeedRightStep">
      <a:dk1>
        <a:srgbClr val="000000"/>
      </a:dk1>
      <a:lt1>
        <a:srgbClr val="FFFFFF"/>
      </a:lt1>
      <a:dk2>
        <a:srgbClr val="412F24"/>
      </a:dk2>
      <a:lt2>
        <a:srgbClr val="E2E8E5"/>
      </a:lt2>
      <a:accent1>
        <a:srgbClr val="C696AD"/>
      </a:accent1>
      <a:accent2>
        <a:srgbClr val="BA7F82"/>
      </a:accent2>
      <a:accent3>
        <a:srgbClr val="BF9D89"/>
      </a:accent3>
      <a:accent4>
        <a:srgbClr val="B0A378"/>
      </a:accent4>
      <a:accent5>
        <a:srgbClr val="A0A77F"/>
      </a:accent5>
      <a:accent6>
        <a:srgbClr val="8CAE77"/>
      </a:accent6>
      <a:hlink>
        <a:srgbClr val="579075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88</Words>
  <Application>Microsoft Macintosh PowerPoint</Application>
  <PresentationFormat>Widescreen</PresentationFormat>
  <Paragraphs>13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Walbaum Display</vt:lpstr>
      <vt:lpstr>RegattaVTI</vt:lpstr>
      <vt:lpstr>IS flying safe?</vt:lpstr>
      <vt:lpstr>Flight accidents</vt:lpstr>
      <vt:lpstr>Shows improvements in safety across most airlines</vt:lpstr>
      <vt:lpstr>Shows most of accidents occur in the lowest and worst airlines, while most major lines report very few accidents.</vt:lpstr>
      <vt:lpstr>PowerPoint Presentation</vt:lpstr>
      <vt:lpstr>Costs constant and increasing while revenue decreasing </vt:lpstr>
      <vt:lpstr>Cost breakdown to see where is area in need of trimming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flying safe?</dc:title>
  <dc:creator>Aaron Drexler</dc:creator>
  <cp:lastModifiedBy>Aaron Drexler</cp:lastModifiedBy>
  <cp:revision>1</cp:revision>
  <dcterms:created xsi:type="dcterms:W3CDTF">2022-01-24T05:11:10Z</dcterms:created>
  <dcterms:modified xsi:type="dcterms:W3CDTF">2022-01-24T05:27:04Z</dcterms:modified>
</cp:coreProperties>
</file>

<file path=docProps/thumbnail.jpeg>
</file>